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embeddedFontLst>
    <p:embeddedFont>
      <p:font typeface="Roboto Slab"/>
      <p:regular r:id="rId40"/>
      <p:bold r:id="rId41"/>
    </p:embeddedFont>
    <p:embeddedFont>
      <p:font typeface="Robot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Slab-regular.fntdata"/><Relationship Id="rId20" Type="http://schemas.openxmlformats.org/officeDocument/2006/relationships/slide" Target="slides/slide16.xml"/><Relationship Id="rId42" Type="http://schemas.openxmlformats.org/officeDocument/2006/relationships/font" Target="fonts/Roboto-regular.fntdata"/><Relationship Id="rId41" Type="http://schemas.openxmlformats.org/officeDocument/2006/relationships/font" Target="fonts/RobotoSlab-bold.fntdata"/><Relationship Id="rId22" Type="http://schemas.openxmlformats.org/officeDocument/2006/relationships/slide" Target="slides/slide18.xml"/><Relationship Id="rId44" Type="http://schemas.openxmlformats.org/officeDocument/2006/relationships/font" Target="fonts/Roboto-italic.fntdata"/><Relationship Id="rId21" Type="http://schemas.openxmlformats.org/officeDocument/2006/relationships/slide" Target="slides/slide17.xml"/><Relationship Id="rId43" Type="http://schemas.openxmlformats.org/officeDocument/2006/relationships/font" Target="fonts/Roboto-bold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45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0ef1e8f20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0ef1e8f2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ef1e8f2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0ef1e8f2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ef1e8f20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0ef1e8f20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ef1e8f20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0ef1e8f2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0ef1e8f20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0ef1e8f2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ef1e8f20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0ef1e8f20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ef1e8f20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0ef1e8f20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ef1e8f2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0ef1e8f2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0ef1e8f20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0ef1e8f20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ef1e8f20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0ef1e8f2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20f878b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20f878b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0ef1e8f20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0ef1e8f20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ef1e8f20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0ef1e8f20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0ef1e8f20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0ef1e8f20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0ef1e8f20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0ef1e8f20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0ef1e8f20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0ef1e8f20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0ef1e8f20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0ef1e8f20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0ef1e8f20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0ef1e8f2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0ef1e8f20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0ef1e8f20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0ef1e8f20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0ef1e8f20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0ef1e8f20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0ef1e8f20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0d983bb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0d983bb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0ef1e8f20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0ef1e8f20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0ef1e8f20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0ef1e8f20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0ef1e8f20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0ef1e8f20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0ef1e8f20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0ef1e8f20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0ef1e8f20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0ef1e8f20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0ef1e8f20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0ef1e8f20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0ef1e8f20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0ef1e8f20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ef1e8f2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0ef1e8f2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0ef1e8f2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0ef1e8f2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ef1e8f2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0ef1e8f2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ef1e8f20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0ef1e8f2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0ef1e8f2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0ef1e8f2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Budget General Assembly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9900"/>
                </a:solidFill>
              </a:rPr>
              <a:t>February 21, 2018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288600" y="19051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Candidate Committees</a:t>
            </a:r>
            <a:endParaRPr/>
          </a:p>
        </p:txBody>
      </p:sp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Book Club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Circus Committee 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821100" y="526350"/>
            <a:ext cx="7501800" cy="9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Universalis Social Board</a:t>
            </a: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75" y="1431750"/>
            <a:ext cx="9025700" cy="361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741600" y="495600"/>
            <a:ext cx="7660800" cy="7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FHS/MSP &amp; UCSRN</a:t>
            </a:r>
            <a:endParaRPr sz="3600"/>
          </a:p>
        </p:txBody>
      </p:sp>
      <p:sp>
        <p:nvSpPr>
          <p:cNvPr id="126" name="Google Shape;126;p24"/>
          <p:cNvSpPr txBox="1"/>
          <p:nvPr>
            <p:ph type="title"/>
          </p:nvPr>
        </p:nvSpPr>
        <p:spPr>
          <a:xfrm>
            <a:off x="741600" y="3014700"/>
            <a:ext cx="7660800" cy="7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Active Members</a:t>
            </a:r>
            <a:r>
              <a:rPr lang="en-GB" sz="3600"/>
              <a:t> &amp; General Assembly</a:t>
            </a:r>
            <a:endParaRPr sz="3600"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3992875"/>
            <a:ext cx="8991600" cy="7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285500"/>
            <a:ext cx="8991600" cy="132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490250" y="526350"/>
            <a:ext cx="8054400" cy="58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Academic Council</a:t>
            </a: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75" y="1258950"/>
            <a:ext cx="9007101" cy="35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560250" y="510975"/>
            <a:ext cx="8023500" cy="9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Arts &amp; Photo</a:t>
            </a:r>
            <a:endParaRPr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737175"/>
            <a:ext cx="8991601" cy="12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490250" y="526350"/>
            <a:ext cx="7977600" cy="8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Bell</a:t>
            </a:r>
            <a:endParaRPr/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550850"/>
            <a:ext cx="8991601" cy="14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490250" y="526350"/>
            <a:ext cx="7916100" cy="9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Spiritual Enlightenment</a:t>
            </a:r>
            <a:endParaRPr/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615675"/>
            <a:ext cx="8991601" cy="12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490250" y="526350"/>
            <a:ext cx="8008200" cy="96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Charity</a:t>
            </a:r>
            <a:endParaRPr/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655225"/>
            <a:ext cx="8991601" cy="21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490250" y="526350"/>
            <a:ext cx="7946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Choir</a:t>
            </a:r>
            <a:endParaRPr/>
          </a:p>
        </p:txBody>
      </p:sp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88" y="1658550"/>
            <a:ext cx="8938425" cy="79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514050" y="334975"/>
            <a:ext cx="8115900" cy="110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Excursion Committee</a:t>
            </a:r>
            <a:endParaRPr/>
          </a:p>
        </p:txBody>
      </p:sp>
      <p:pic>
        <p:nvPicPr>
          <p:cNvPr id="170" name="Google Shape;17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303825"/>
            <a:ext cx="8991600" cy="369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Policy Manual </a:t>
            </a:r>
            <a:endParaRPr/>
          </a:p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Statutes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490250" y="526350"/>
            <a:ext cx="8008200" cy="8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Feminism</a:t>
            </a:r>
            <a:endParaRPr/>
          </a:p>
        </p:txBody>
      </p:sp>
      <p:pic>
        <p:nvPicPr>
          <p:cNvPr id="176" name="Google Shape;1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550850"/>
            <a:ext cx="8991601" cy="273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490250" y="526350"/>
            <a:ext cx="7962300" cy="96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Film</a:t>
            </a:r>
            <a:endParaRPr/>
          </a:p>
        </p:txBody>
      </p:sp>
      <p:pic>
        <p:nvPicPr>
          <p:cNvPr id="182" name="Google Shape;1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643250"/>
            <a:ext cx="8991601" cy="15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490250" y="526350"/>
            <a:ext cx="8023500" cy="93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GECCO</a:t>
            </a:r>
            <a:endParaRPr/>
          </a:p>
        </p:txBody>
      </p:sp>
      <p:pic>
        <p:nvPicPr>
          <p:cNvPr id="188" name="Google Shape;1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613575"/>
            <a:ext cx="8991601" cy="19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490250" y="526350"/>
            <a:ext cx="8238900" cy="90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Ludens</a:t>
            </a:r>
            <a:endParaRPr/>
          </a:p>
        </p:txBody>
      </p:sp>
      <p:pic>
        <p:nvPicPr>
          <p:cNvPr id="194" name="Google Shape;1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581750"/>
            <a:ext cx="8991600" cy="90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490250" y="526350"/>
            <a:ext cx="8085000" cy="10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Meditation</a:t>
            </a:r>
            <a:endParaRPr/>
          </a:p>
        </p:txBody>
      </p:sp>
      <p:pic>
        <p:nvPicPr>
          <p:cNvPr id="200" name="Google Shape;20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701125"/>
            <a:ext cx="8991599" cy="11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type="title"/>
          </p:nvPr>
        </p:nvSpPr>
        <p:spPr>
          <a:xfrm>
            <a:off x="490250" y="526350"/>
            <a:ext cx="7793100" cy="8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Music</a:t>
            </a:r>
            <a:endParaRPr/>
          </a:p>
        </p:txBody>
      </p:sp>
      <p:pic>
        <p:nvPicPr>
          <p:cNvPr id="206" name="Google Shape;2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525250"/>
            <a:ext cx="8991601" cy="22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/>
          <p:nvPr>
            <p:ph type="title"/>
          </p:nvPr>
        </p:nvSpPr>
        <p:spPr>
          <a:xfrm>
            <a:off x="490250" y="526350"/>
            <a:ext cx="7962300" cy="88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Musical</a:t>
            </a:r>
            <a:endParaRPr/>
          </a:p>
        </p:txBody>
      </p:sp>
      <p:pic>
        <p:nvPicPr>
          <p:cNvPr id="212" name="Google Shape;21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578100"/>
            <a:ext cx="8991600" cy="217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>
            <p:ph type="title"/>
          </p:nvPr>
        </p:nvSpPr>
        <p:spPr>
          <a:xfrm>
            <a:off x="490250" y="526350"/>
            <a:ext cx="8054400" cy="8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Party</a:t>
            </a:r>
            <a:endParaRPr/>
          </a:p>
        </p:txBody>
      </p:sp>
      <p:pic>
        <p:nvPicPr>
          <p:cNvPr id="218" name="Google Shape;21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501300"/>
            <a:ext cx="8991600" cy="258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/>
          <p:nvPr>
            <p:ph type="title"/>
          </p:nvPr>
        </p:nvSpPr>
        <p:spPr>
          <a:xfrm>
            <a:off x="490250" y="526350"/>
            <a:ext cx="80391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Poetry</a:t>
            </a:r>
            <a:endParaRPr/>
          </a:p>
        </p:txBody>
      </p:sp>
      <p:pic>
        <p:nvPicPr>
          <p:cNvPr id="224" name="Google Shape;22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451775"/>
            <a:ext cx="8991600" cy="17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>
            <p:ph type="title"/>
          </p:nvPr>
        </p:nvSpPr>
        <p:spPr>
          <a:xfrm>
            <a:off x="490250" y="526350"/>
            <a:ext cx="8023500" cy="9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Sports</a:t>
            </a:r>
            <a:endParaRPr/>
          </a:p>
        </p:txBody>
      </p:sp>
      <p:pic>
        <p:nvPicPr>
          <p:cNvPr id="230" name="Google Shape;23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609000"/>
            <a:ext cx="8991600" cy="29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Rules of the GA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/>
          <p:nvPr>
            <p:ph type="title"/>
          </p:nvPr>
        </p:nvSpPr>
        <p:spPr>
          <a:xfrm>
            <a:off x="490250" y="526350"/>
            <a:ext cx="7962300" cy="85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Theatre</a:t>
            </a:r>
            <a:endParaRPr/>
          </a:p>
        </p:txBody>
      </p:sp>
      <p:pic>
        <p:nvPicPr>
          <p:cNvPr id="236" name="Google Shape;23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547500"/>
            <a:ext cx="8991600" cy="147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/>
          <p:nvPr>
            <p:ph type="title"/>
          </p:nvPr>
        </p:nvSpPr>
        <p:spPr>
          <a:xfrm>
            <a:off x="490250" y="526350"/>
            <a:ext cx="8069700" cy="7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Unexpected</a:t>
            </a:r>
            <a:endParaRPr/>
          </a:p>
        </p:txBody>
      </p:sp>
      <p:pic>
        <p:nvPicPr>
          <p:cNvPr id="242" name="Google Shape;24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421175"/>
            <a:ext cx="8991599" cy="5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Overall Budget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Questions?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Closing of the GA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7"/>
          <p:cNvSpPr txBox="1"/>
          <p:nvPr>
            <p:ph type="title"/>
          </p:nvPr>
        </p:nvSpPr>
        <p:spPr>
          <a:xfrm>
            <a:off x="490250" y="526350"/>
            <a:ext cx="7962300" cy="22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Drinks and Snacks!</a:t>
            </a:r>
            <a:endParaRPr/>
          </a:p>
        </p:txBody>
      </p:sp>
      <p:pic>
        <p:nvPicPr>
          <p:cNvPr id="263" name="Google Shape;26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276" y="2106800"/>
            <a:ext cx="3897450" cy="23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Opening of the GA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Agenda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Rules of the GA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Opening of the GA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Minutes from previous GA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Semester Report Fall 2017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Financial Report Fall 2017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Audit by the IB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2" type="body"/>
          </p:nvPr>
        </p:nvSpPr>
        <p:spPr>
          <a:xfrm>
            <a:off x="4756200" y="1489825"/>
            <a:ext cx="3999900" cy="32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 startAt="7"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Committees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Candidate Committee  -Book Club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 startAt="7"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New Committee - Circus Committee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 startAt="7"/>
            </a:pPr>
            <a:r>
              <a:rPr b="1" lang="en-GB" sz="1800">
                <a:latin typeface="Times New Roman"/>
                <a:ea typeface="Times New Roman"/>
                <a:cs typeface="Times New Roman"/>
                <a:sym typeface="Times New Roman"/>
              </a:rPr>
              <a:t>Budget Spring 2018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 startAt="7"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 startAt="7"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Closing of the GA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 startAt="7"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Drinks and Snacks</a:t>
            </a:r>
            <a:endParaRPr sz="180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9875" y="3999375"/>
            <a:ext cx="1144124" cy="114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490250" y="526350"/>
            <a:ext cx="768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Minutes from the  Election GA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Semester Report Fall 2017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Financial Report Fall 2017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Audit by IB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