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Maven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MavenPro-regular.fntdata"/><Relationship Id="rId27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aven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b80303d87_0_2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b80303d87_0_2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b80303d87_0_2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b80303d87_0_2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b80303d87_0_2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b80303d87_0_2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80303d87_0_2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80303d87_0_2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80303d87_0_2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b80303d87_0_2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b80303d87_0_2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b80303d87_0_2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f437737a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f437737a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b80303d8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b80303d8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80303d87_0_2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b80303d87_0_2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b80303d87_0_2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b80303d87_0_2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80303d87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b80303d87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80303d8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80303d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b80303d87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b80303d87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b80303d87_0_1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b80303d87_0_1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80303d87_0_1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b80303d87_0_1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f437737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df437737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b80303d87_0_1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b80303d87_0_1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b80303d87_0_2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b80303d87_0_2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Election General Assembly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</a:rPr>
              <a:t>January 10th, 2018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Rube</a:t>
            </a:r>
            <a:r>
              <a:rPr lang="en-GB"/>
              <a:t>n Dominguez  </a:t>
            </a:r>
            <a:endParaRPr/>
          </a:p>
        </p:txBody>
      </p:sp>
      <p:sp>
        <p:nvSpPr>
          <p:cNvPr id="334" name="Google Shape;334;p22"/>
          <p:cNvSpPr txBox="1"/>
          <p:nvPr>
            <p:ph idx="1" type="subTitle"/>
          </p:nvPr>
        </p:nvSpPr>
        <p:spPr>
          <a:xfrm>
            <a:off x="1303800" y="14085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Secretary</a:t>
            </a:r>
            <a:endParaRPr/>
          </a:p>
        </p:txBody>
      </p:sp>
      <p:pic>
        <p:nvPicPr>
          <p:cNvPr id="335" name="Google Shape;3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625" y="347450"/>
            <a:ext cx="4104900" cy="409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Independent Body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Board Proposal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>
            <p:ph type="title"/>
          </p:nvPr>
        </p:nvSpPr>
        <p:spPr>
          <a:xfrm>
            <a:off x="1148400" y="652650"/>
            <a:ext cx="28407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Nina Hanz</a:t>
            </a:r>
            <a:endParaRPr sz="4000"/>
          </a:p>
        </p:txBody>
      </p:sp>
      <p:pic>
        <p:nvPicPr>
          <p:cNvPr id="346" name="Google Shape;3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875" y="1145325"/>
            <a:ext cx="5080556" cy="285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>
            <p:ph type="title"/>
          </p:nvPr>
        </p:nvSpPr>
        <p:spPr>
          <a:xfrm>
            <a:off x="1157925" y="673175"/>
            <a:ext cx="31185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Chih-Hsi Hu</a:t>
            </a:r>
            <a:endParaRPr sz="4000"/>
          </a:p>
        </p:txBody>
      </p:sp>
      <p:pic>
        <p:nvPicPr>
          <p:cNvPr id="352" name="Google Shape;3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350" y="522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>
            <p:ph type="title"/>
          </p:nvPr>
        </p:nvSpPr>
        <p:spPr>
          <a:xfrm>
            <a:off x="1192625" y="549975"/>
            <a:ext cx="4045200" cy="13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Thilo Buchholz</a:t>
            </a:r>
            <a:endParaRPr sz="4000"/>
          </a:p>
        </p:txBody>
      </p:sp>
      <p:pic>
        <p:nvPicPr>
          <p:cNvPr id="358" name="Google Shape;3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300" y="852488"/>
            <a:ext cx="345757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vote now!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Film Committee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Semester Plans</a:t>
            </a:r>
            <a:endParaRPr/>
          </a:p>
        </p:txBody>
      </p:sp>
      <p:sp>
        <p:nvSpPr>
          <p:cNvPr id="374" name="Google Shape;374;p2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Deadline: Wednesday in Week 3 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New boards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Ideal semester plan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Transition bibles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01-09 at 23.58.32.png" id="375" name="Google Shape;375;p29"/>
          <p:cNvPicPr preferRelativeResize="0"/>
          <p:nvPr/>
        </p:nvPicPr>
        <p:blipFill rotWithShape="1">
          <a:blip r:embed="rId3">
            <a:alphaModFix/>
          </a:blip>
          <a:srcRect b="0" l="2190" r="0" t="0"/>
          <a:stretch/>
        </p:blipFill>
        <p:spPr>
          <a:xfrm>
            <a:off x="5377300" y="845125"/>
            <a:ext cx="2675651" cy="38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/>
          <p:nvPr>
            <p:ph type="title"/>
          </p:nvPr>
        </p:nvSpPr>
        <p:spPr>
          <a:xfrm>
            <a:off x="311700" y="1992450"/>
            <a:ext cx="85206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311700" y="22651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of the GA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311700" y="22651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Opening of the GA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289" name="Google Shape;289;p15"/>
          <p:cNvSpPr txBox="1"/>
          <p:nvPr>
            <p:ph idx="1" type="body"/>
          </p:nvPr>
        </p:nvSpPr>
        <p:spPr>
          <a:xfrm>
            <a:off x="311700" y="1171600"/>
            <a:ext cx="3978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Opening of the GA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Approval of the Agenda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Academic Council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Proposed board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Introduction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Universalis Social Board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Proposed board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Introduction</a:t>
            </a:r>
            <a:endParaRPr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4754450" y="1288025"/>
            <a:ext cx="4281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Independent Body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Proposed board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Introduction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Voting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Film Committee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Semester plans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Questions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Closing of the GA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6"/>
            </a:pPr>
            <a:r>
              <a:rPr lang="en-GB"/>
              <a:t>Snacks and drinks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Academic Council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Board Proposal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605675" y="495900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Freya</a:t>
            </a:r>
            <a:r>
              <a:rPr lang="en-GB" sz="2100">
                <a:solidFill>
                  <a:schemeClr val="dk1"/>
                </a:solidFill>
              </a:rPr>
              <a:t> </a:t>
            </a:r>
            <a:r>
              <a:rPr lang="en-GB"/>
              <a:t>Walker</a:t>
            </a:r>
            <a:r>
              <a:rPr lang="en-GB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01" name="Google Shape;301;p17"/>
          <p:cNvSpPr txBox="1"/>
          <p:nvPr>
            <p:ph idx="1" type="subTitle"/>
          </p:nvPr>
        </p:nvSpPr>
        <p:spPr>
          <a:xfrm>
            <a:off x="1170325" y="112800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Events Coordinator </a:t>
            </a:r>
            <a:endParaRPr/>
          </a:p>
        </p:txBody>
      </p:sp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50" y="152400"/>
            <a:ext cx="36305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type="title"/>
          </p:nvPr>
        </p:nvSpPr>
        <p:spPr>
          <a:xfrm>
            <a:off x="8726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Erick Jackaman</a:t>
            </a:r>
            <a:endParaRPr/>
          </a:p>
        </p:txBody>
      </p:sp>
      <p:sp>
        <p:nvSpPr>
          <p:cNvPr id="308" name="Google Shape;308;p18"/>
          <p:cNvSpPr txBox="1"/>
          <p:nvPr>
            <p:ph idx="1" type="subTitle"/>
          </p:nvPr>
        </p:nvSpPr>
        <p:spPr>
          <a:xfrm>
            <a:off x="1221675" y="11313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Internal Executive</a:t>
            </a:r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825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1190875" y="578050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Paul Grass </a:t>
            </a:r>
            <a:endParaRPr/>
          </a:p>
        </p:txBody>
      </p:sp>
      <p:sp>
        <p:nvSpPr>
          <p:cNvPr id="315" name="Google Shape;315;p19"/>
          <p:cNvSpPr txBox="1"/>
          <p:nvPr>
            <p:ph idx="1" type="subTitle"/>
          </p:nvPr>
        </p:nvSpPr>
        <p:spPr>
          <a:xfrm>
            <a:off x="1231950" y="12101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Treasurer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775" y="675975"/>
            <a:ext cx="4680900" cy="390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490250" y="526350"/>
            <a:ext cx="786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Universalis Social 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Board Proposal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Eleanor Kelly</a:t>
            </a:r>
            <a:endParaRPr/>
          </a:p>
        </p:txBody>
      </p:sp>
      <p:sp>
        <p:nvSpPr>
          <p:cNvPr id="327" name="Google Shape;327;p21"/>
          <p:cNvSpPr txBox="1"/>
          <p:nvPr>
            <p:ph idx="1" type="subTitle"/>
          </p:nvPr>
        </p:nvSpPr>
        <p:spPr>
          <a:xfrm>
            <a:off x="1262725" y="113135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Acquisition Executive</a:t>
            </a:r>
            <a:endParaRPr/>
          </a:p>
        </p:txBody>
      </p:sp>
      <p:pic>
        <p:nvPicPr>
          <p:cNvPr id="328" name="Google Shape;3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050" y="198063"/>
            <a:ext cx="4528500" cy="474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