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embeddedFontLst>
    <p:embeddedFont>
      <p:font typeface="Roboto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-bold.fntdata"/><Relationship Id="rId63" Type="http://schemas.openxmlformats.org/officeDocument/2006/relationships/font" Target="fonts/Roboto-regular.fntdata"/><Relationship Id="rId22" Type="http://schemas.openxmlformats.org/officeDocument/2006/relationships/slide" Target="slides/slide17.xml"/><Relationship Id="rId66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65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544c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544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89da042f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89da042f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89da042f8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89da042f8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89da042f8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89da042f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89da042f8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89da042f8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9da042f8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89da042f8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8a55877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8a55877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89da042f8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89da042f8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8a55877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8a55877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89da042f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89da042f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8a55877e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8a55877e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544c1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544c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89da042f8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989da042f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89da042f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89da042f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89da042f8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89da042f8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8a55877e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8a55877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89da042f8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89da042f8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8a55877e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8a55877e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89da042f8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89da042f8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98a55877e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98a55877e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a55877e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8a55877e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8a55877e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8a55877e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9544c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9544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89da042f8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89da042f8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8a55877e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8a55877e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89da042f8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89da042f8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89da042f8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89da042f8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89da042f8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89da042f8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8a55877e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8a55877e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89da042f8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89da042f8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89da042f8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89da042f8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89da042f8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89da042f8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89da042f8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89da042f8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89da042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89da042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89da042f8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89da042f8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8a55877e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8a55877e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89da042f8_2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89da042f8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8a55877e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8a55877e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a55877e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8a55877e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8a55877e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8a55877e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89da042f8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89da042f8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89da042f8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989da042f8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8a55877e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98a55877e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89da042f8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89da042f8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89da042f8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89da042f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89da042f8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89da042f8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89da042f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89da042f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89da042f8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89da042f8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89da042f8_2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989da042f8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89da042f8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989da042f8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89da042f8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89da042f8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89da042f8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989da042f8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89da042f8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89da042f8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89da042f8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89da042f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89da042f8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89da042f8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89da042f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89da042f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89da042f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89da042f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Budget GA</a:t>
            </a:r>
            <a:endParaRPr b="1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r>
              <a:rPr lang="en"/>
              <a:t>, September 15th,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Budget Allocation Fall 2020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Social Board</a:t>
            </a:r>
            <a:endParaRPr b="1" sz="30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50" y="829825"/>
            <a:ext cx="7038975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Academic Council</a:t>
            </a:r>
            <a:endParaRPr b="1" sz="300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800" y="794850"/>
            <a:ext cx="5861506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UCSRN</a:t>
            </a:r>
            <a:endParaRPr b="1" sz="3000"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8" y="1862125"/>
            <a:ext cx="701992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Charity</a:t>
            </a:r>
            <a:endParaRPr b="1" sz="300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00" y="1040925"/>
            <a:ext cx="70485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Charity Motion</a:t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13" y="923850"/>
            <a:ext cx="7305866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GECCO</a:t>
            </a:r>
            <a:endParaRPr b="1" sz="3000"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864450"/>
            <a:ext cx="703897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GECCO Motion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413" y="694675"/>
            <a:ext cx="6422282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Ludens</a:t>
            </a:r>
            <a:endParaRPr b="1" sz="3000"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63" y="1485900"/>
            <a:ext cx="7038975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Ludens motion</a:t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938" y="784250"/>
            <a:ext cx="6470131" cy="42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Rules of the GA</a:t>
            </a:r>
            <a:endParaRPr b="1"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1800"/>
              <a:t>By the Independent Body</a:t>
            </a:r>
            <a:endParaRPr i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Minute Break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Music</a:t>
            </a:r>
            <a:endParaRPr b="1" sz="3000"/>
          </a:p>
        </p:txBody>
      </p:sp>
      <p:pic>
        <p:nvPicPr>
          <p:cNvPr id="182" name="Google Shape;1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25" y="1571625"/>
            <a:ext cx="7029450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Party</a:t>
            </a:r>
            <a:endParaRPr b="1" sz="3000"/>
          </a:p>
        </p:txBody>
      </p:sp>
      <p:pic>
        <p:nvPicPr>
          <p:cNvPr id="188" name="Google Shape;1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75" y="1104900"/>
            <a:ext cx="70294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Party Motion</a:t>
            </a:r>
            <a:endParaRPr/>
          </a:p>
        </p:txBody>
      </p:sp>
      <p:sp>
        <p:nvSpPr>
          <p:cNvPr id="194" name="Google Shape;194;p35"/>
          <p:cNvSpPr txBox="1"/>
          <p:nvPr/>
        </p:nvSpPr>
        <p:spPr>
          <a:xfrm>
            <a:off x="2856225" y="2081700"/>
            <a:ext cx="35571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Comments from the Treasurer</a:t>
            </a:r>
            <a:endParaRPr b="1"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 Bell</a:t>
            </a:r>
            <a:endParaRPr b="1" sz="3000"/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75" y="1516100"/>
            <a:ext cx="701992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Bell Motion</a:t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38" y="771450"/>
            <a:ext cx="7829430" cy="42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Wellbeing</a:t>
            </a:r>
            <a:endParaRPr b="1" sz="3000"/>
          </a:p>
        </p:txBody>
      </p:sp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75" y="1571625"/>
            <a:ext cx="70199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Wellbeing motion (1)</a:t>
            </a:r>
            <a:endParaRPr/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1" cy="411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Wellbeing motion (2)</a:t>
            </a:r>
            <a:endParaRPr/>
          </a:p>
        </p:txBody>
      </p:sp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613" y="745875"/>
            <a:ext cx="6686785" cy="42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 txBox="1"/>
          <p:nvPr/>
        </p:nvSpPr>
        <p:spPr>
          <a:xfrm>
            <a:off x="2856225" y="1929300"/>
            <a:ext cx="35571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Comments from the Treasurer</a:t>
            </a:r>
            <a:endParaRPr b="1" sz="2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Wellbeing motion (3)</a:t>
            </a:r>
            <a:endParaRPr/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25" y="733075"/>
            <a:ext cx="8105244" cy="42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1"/>
          <p:cNvSpPr txBox="1"/>
          <p:nvPr/>
        </p:nvSpPr>
        <p:spPr>
          <a:xfrm>
            <a:off x="2856225" y="1929300"/>
            <a:ext cx="3557100" cy="17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Comments from the Treasurer</a:t>
            </a:r>
            <a:endParaRPr b="1" sz="2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VOTING</a:t>
            </a:r>
            <a:endParaRPr b="1"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Polling in Zoom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QUESTIONS</a:t>
            </a:r>
            <a:endParaRPr b="1"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Raise hand function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TECHNICAL POINTS</a:t>
            </a:r>
            <a:endParaRPr b="1"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Press the yes button (✅)</a:t>
            </a:r>
            <a:endParaRPr sz="2100"/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Rules of the GA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Archeion</a:t>
            </a:r>
            <a:endParaRPr b="1" sz="3000"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25" y="1662113"/>
            <a:ext cx="702945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Archieon motion	</a:t>
            </a:r>
            <a:endParaRPr/>
          </a:p>
        </p:txBody>
      </p:sp>
      <p:pic>
        <p:nvPicPr>
          <p:cNvPr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50" y="1667100"/>
            <a:ext cx="8839200" cy="28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Latin American Perspectives</a:t>
            </a:r>
            <a:endParaRPr b="1" sz="3000"/>
          </a:p>
        </p:txBody>
      </p:sp>
      <p:pic>
        <p:nvPicPr>
          <p:cNvPr id="250" name="Google Shape;2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13" y="1766875"/>
            <a:ext cx="70389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Pluralism in Economics (PINE)</a:t>
            </a:r>
            <a:endParaRPr b="1" sz="3000"/>
          </a:p>
        </p:txBody>
      </p:sp>
      <p:pic>
        <p:nvPicPr>
          <p:cNvPr id="256" name="Google Shape;2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50" y="1300500"/>
            <a:ext cx="70389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Poetry Society</a:t>
            </a:r>
            <a:endParaRPr b="1" sz="3000"/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50" y="1094225"/>
            <a:ext cx="7038975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Poetry motion</a:t>
            </a:r>
            <a:endParaRPr/>
          </a:p>
        </p:txBody>
      </p:sp>
      <p:pic>
        <p:nvPicPr>
          <p:cNvPr id="268" name="Google Shape;26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199" cy="420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Spiritual Enlightenment</a:t>
            </a:r>
            <a:endParaRPr b="1" sz="3000"/>
          </a:p>
        </p:txBody>
      </p:sp>
      <p:pic>
        <p:nvPicPr>
          <p:cNvPr id="274" name="Google Shape;2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792475"/>
            <a:ext cx="703897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Sports</a:t>
            </a:r>
            <a:endParaRPr b="1" sz="3000"/>
          </a:p>
        </p:txBody>
      </p:sp>
      <p:pic>
        <p:nvPicPr>
          <p:cNvPr id="280" name="Google Shape;28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645275"/>
            <a:ext cx="703897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Theatre Society</a:t>
            </a:r>
            <a:endParaRPr b="1" sz="3000"/>
          </a:p>
        </p:txBody>
      </p:sp>
      <p:pic>
        <p:nvPicPr>
          <p:cNvPr id="286" name="Google Shape;2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63" y="1776413"/>
            <a:ext cx="703897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Book Club</a:t>
            </a:r>
            <a:endParaRPr b="1" sz="3000"/>
          </a:p>
        </p:txBody>
      </p:sp>
      <p:pic>
        <p:nvPicPr>
          <p:cNvPr id="292" name="Google Shape;29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050" y="1585913"/>
            <a:ext cx="703897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Opening of the GA</a:t>
            </a:r>
            <a:endParaRPr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DANCE VERSITY</a:t>
            </a:r>
            <a:endParaRPr b="1" sz="3000"/>
          </a:p>
        </p:txBody>
      </p:sp>
      <p:pic>
        <p:nvPicPr>
          <p:cNvPr id="298" name="Google Shape;29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00" y="1951925"/>
            <a:ext cx="70485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Danceversity</a:t>
            </a:r>
            <a:endParaRPr/>
          </a:p>
        </p:txBody>
      </p:sp>
      <p:pic>
        <p:nvPicPr>
          <p:cNvPr id="304" name="Google Shape;3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950" y="797050"/>
            <a:ext cx="4678102" cy="421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Film</a:t>
            </a:r>
            <a:endParaRPr b="1" sz="3000"/>
          </a:p>
        </p:txBody>
      </p:sp>
      <p:pic>
        <p:nvPicPr>
          <p:cNvPr id="310" name="Google Shape;3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825" y="1131725"/>
            <a:ext cx="702945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 motion (1)</a:t>
            </a:r>
            <a:endParaRPr/>
          </a:p>
        </p:txBody>
      </p:sp>
      <p:pic>
        <p:nvPicPr>
          <p:cNvPr id="316" name="Google Shape;3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0" cy="410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 motion (2)</a:t>
            </a:r>
            <a:endParaRPr/>
          </a:p>
        </p:txBody>
      </p:sp>
      <p:pic>
        <p:nvPicPr>
          <p:cNvPr id="322" name="Google Shape;32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913" y="745875"/>
            <a:ext cx="7331264" cy="421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 motion (3)</a:t>
            </a:r>
            <a:endParaRPr/>
          </a:p>
        </p:txBody>
      </p:sp>
      <p:pic>
        <p:nvPicPr>
          <p:cNvPr id="328" name="Google Shape;32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839200" cy="3834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Meditation</a:t>
            </a:r>
            <a:endParaRPr b="1" sz="3000"/>
          </a:p>
        </p:txBody>
      </p:sp>
      <p:pic>
        <p:nvPicPr>
          <p:cNvPr id="334" name="Google Shape;33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500" y="1950850"/>
            <a:ext cx="70389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Musical Theatre Society</a:t>
            </a:r>
            <a:endParaRPr b="1" sz="3000"/>
          </a:p>
        </p:txBody>
      </p:sp>
      <p:pic>
        <p:nvPicPr>
          <p:cNvPr id="340" name="Google Shape;34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75" y="2112875"/>
            <a:ext cx="701992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MTS motion</a:t>
            </a:r>
            <a:endParaRPr/>
          </a:p>
        </p:txBody>
      </p:sp>
      <p:pic>
        <p:nvPicPr>
          <p:cNvPr id="346" name="Google Shape;34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238" y="745875"/>
            <a:ext cx="4150616" cy="42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STEM Society</a:t>
            </a:r>
            <a:endParaRPr b="1" sz="3000"/>
          </a:p>
        </p:txBody>
      </p:sp>
      <p:pic>
        <p:nvPicPr>
          <p:cNvPr id="352" name="Google Shape;35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300" y="1530325"/>
            <a:ext cx="70485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Agenda</a:t>
            </a:r>
            <a:endParaRPr b="1"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Opening of the GA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Approval of the Agenda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Approval of Minutes from the last GA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Announcements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GA Chair updates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Treasurer updates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of the Fall 2020 Budget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10-minute break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Presentation of extra motions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Open floor and questions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Closing of the GA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Drinks!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Hypatia</a:t>
            </a:r>
            <a:endParaRPr b="1" sz="3000"/>
          </a:p>
        </p:txBody>
      </p:sp>
      <p:pic>
        <p:nvPicPr>
          <p:cNvPr id="358" name="Google Shape;35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38" y="1966900"/>
            <a:ext cx="701992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Presentation of Extra Motions</a:t>
            </a:r>
            <a:endParaRPr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Final Count </a:t>
            </a:r>
            <a:endParaRPr b="1" sz="3000"/>
          </a:p>
        </p:txBody>
      </p:sp>
      <p:pic>
        <p:nvPicPr>
          <p:cNvPr id="369" name="Google Shape;3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875" y="1852425"/>
            <a:ext cx="4848250" cy="1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/>
              <a:t>*</a:t>
            </a:r>
            <a:r>
              <a:rPr b="1" i="1" lang="en" u="sng"/>
              <a:t>Screenshot</a:t>
            </a:r>
            <a:r>
              <a:rPr b="1" i="1" lang="en" u="sng"/>
              <a:t> of Income/Budget*</a:t>
            </a:r>
            <a:endParaRPr b="1" i="1" u="sng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Passing the Budget</a:t>
            </a:r>
            <a:endParaRPr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Floor and Questions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of the GA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500" y="494850"/>
            <a:ext cx="6923000" cy="41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Georgia"/>
                <a:ea typeface="Georgia"/>
                <a:cs typeface="Georgia"/>
                <a:sym typeface="Georgia"/>
              </a:rPr>
              <a:t>Drinks!</a:t>
            </a:r>
            <a:endParaRPr i="1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Approval</a:t>
            </a:r>
            <a:r>
              <a:rPr b="1" lang="en"/>
              <a:t> of the Agenda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Minutes from previous GA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Announcements</a:t>
            </a:r>
            <a:endParaRPr b="1"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GA Chair Updates: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Covid-19 and Universalis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Logo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Treasurer Announcements: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Financial Report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Budget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Bank Account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Non-member vote-in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